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6" r:id="rId9"/>
    <p:sldId id="267" r:id="rId10"/>
    <p:sldId id="268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7960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5895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695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19030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732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7793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532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082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64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6233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337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03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26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010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54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8A10-F3C6-4D54-99B3-669BB12131BB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D526D7-F5AC-412B-8926-788710AE36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853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Green management In schools For Sustainability</a:t>
            </a:r>
            <a:endParaRPr lang="ro-RO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94938" y="4599281"/>
            <a:ext cx="7766936" cy="1096899"/>
          </a:xfrm>
        </p:spPr>
        <p:txBody>
          <a:bodyPr/>
          <a:lstStyle/>
          <a:p>
            <a:r>
              <a:rPr lang="ro-RO" dirty="0" smtClean="0"/>
              <a:t>Proiect K220</a:t>
            </a: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11" y="3210053"/>
            <a:ext cx="2778457" cy="277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4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3299"/>
          </a:xfrm>
        </p:spPr>
        <p:txBody>
          <a:bodyPr>
            <a:normAutofit/>
          </a:bodyPr>
          <a:lstStyle/>
          <a:p>
            <a:r>
              <a:rPr lang="ro-RO" b="1" dirty="0" smtClean="0"/>
              <a:t>WP 5 - </a:t>
            </a:r>
            <a:r>
              <a:rPr lang="ro-RO" b="1" dirty="0" smtClean="0"/>
              <a:t>Diseminarea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7047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o-RO" b="1" dirty="0" smtClean="0"/>
              <a:t>Activități de diseminare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A.1 </a:t>
            </a:r>
            <a:r>
              <a:rPr lang="en-US" b="1" dirty="0" err="1"/>
              <a:t>Activități</a:t>
            </a:r>
            <a:r>
              <a:rPr lang="en-US" b="1" dirty="0"/>
              <a:t> de </a:t>
            </a:r>
            <a:r>
              <a:rPr lang="en-US" b="1" dirty="0" err="1"/>
              <a:t>comunicare</a:t>
            </a:r>
            <a:r>
              <a:rPr lang="en-US" b="1" dirty="0"/>
              <a:t>, </a:t>
            </a:r>
            <a:r>
              <a:rPr lang="en-US" b="1" dirty="0" err="1"/>
              <a:t>diseminare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exploatare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ro-RO" dirty="0" smtClean="0"/>
              <a:t>Aplicantul (CNSH)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Coordonatorul</a:t>
            </a:r>
            <a:r>
              <a:rPr lang="en-US" dirty="0"/>
              <a:t> de </a:t>
            </a:r>
            <a:r>
              <a:rPr lang="en-US" dirty="0" err="1"/>
              <a:t>Diseminare</a:t>
            </a:r>
            <a:r>
              <a:rPr lang="en-US" dirty="0"/>
              <a:t> (MVNGO)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</a:t>
            </a:r>
            <a:r>
              <a:rPr lang="en-US" dirty="0" err="1"/>
              <a:t>pregătitoare</a:t>
            </a:r>
            <a:r>
              <a:rPr lang="en-US" dirty="0"/>
              <a:t> ale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programate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planul</a:t>
            </a:r>
            <a:r>
              <a:rPr lang="en-US" dirty="0"/>
              <a:t> de </a:t>
            </a:r>
            <a:r>
              <a:rPr lang="en-US" dirty="0" err="1"/>
              <a:t>diseminare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exploatare</a:t>
            </a:r>
            <a:r>
              <a:rPr lang="en-US" dirty="0"/>
              <a:t> a </a:t>
            </a:r>
            <a:r>
              <a:rPr lang="en-US" dirty="0" err="1"/>
              <a:t>rezultatelor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siglei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siglei</a:t>
            </a:r>
            <a:r>
              <a:rPr lang="en-US" dirty="0"/>
              <a:t> </a:t>
            </a:r>
            <a:r>
              <a:rPr lang="en-US" dirty="0" smtClean="0"/>
              <a:t>Erasmus+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materialele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ro-RO" dirty="0" smtClean="0"/>
              <a:t>-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/>
              <a:t>conturilor</a:t>
            </a:r>
            <a:r>
              <a:rPr lang="en-US" dirty="0"/>
              <a:t> de social media ale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site-</a:t>
            </a:r>
            <a:r>
              <a:rPr lang="en-US" dirty="0" err="1"/>
              <a:t>ului</a:t>
            </a:r>
            <a:r>
              <a:rPr lang="en-US" dirty="0"/>
              <a:t> web al </a:t>
            </a:r>
            <a:r>
              <a:rPr lang="en-US" dirty="0" err="1"/>
              <a:t>proiectului</a:t>
            </a:r>
            <a:r>
              <a:rPr lang="en-US" dirty="0" smtClean="0"/>
              <a:t>;</a:t>
            </a:r>
            <a:endParaRPr lang="ro-RO" dirty="0" smtClean="0"/>
          </a:p>
          <a:p>
            <a:pPr marL="0" indent="0">
              <a:buNone/>
            </a:pPr>
            <a:endParaRPr lang="ro-RO" b="1" dirty="0"/>
          </a:p>
          <a:p>
            <a:pPr marL="0" indent="0">
              <a:buNone/>
            </a:pPr>
            <a:r>
              <a:rPr lang="en-US" b="1" dirty="0"/>
              <a:t>A.2 </a:t>
            </a:r>
            <a:r>
              <a:rPr lang="en-US" b="1" dirty="0" err="1"/>
              <a:t>Comunicare</a:t>
            </a:r>
            <a:r>
              <a:rPr lang="en-US" b="1" dirty="0"/>
              <a:t> </a:t>
            </a:r>
            <a:r>
              <a:rPr lang="en-US" b="1" dirty="0" err="1"/>
              <a:t>digitală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Comunicarea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mijloace</a:t>
            </a:r>
            <a:r>
              <a:rPr lang="en-US" dirty="0"/>
              <a:t>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ro-RO" dirty="0" smtClean="0"/>
              <a:t>se va desfășura</a:t>
            </a:r>
            <a:r>
              <a:rPr lang="en-US" dirty="0" smtClean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toată</a:t>
            </a:r>
            <a:r>
              <a:rPr lang="en-US" dirty="0"/>
              <a:t> </a:t>
            </a:r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Comunicarea</a:t>
            </a:r>
            <a:r>
              <a:rPr lang="en-US" dirty="0"/>
              <a:t> </a:t>
            </a:r>
            <a:r>
              <a:rPr lang="en-US" dirty="0" err="1"/>
              <a:t>activităților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rețelelor</a:t>
            </a:r>
            <a:r>
              <a:rPr lang="en-US" dirty="0"/>
              <a:t> de </a:t>
            </a:r>
            <a:r>
              <a:rPr lang="en-US" dirty="0" err="1"/>
              <a:t>socializare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Newsletter lunar al </a:t>
            </a:r>
            <a:r>
              <a:rPr lang="en-US" dirty="0" err="1"/>
              <a:t>proiectului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Comunicarea</a:t>
            </a:r>
            <a:r>
              <a:rPr lang="en-US" dirty="0"/>
              <a:t> </a:t>
            </a:r>
            <a:r>
              <a:rPr lang="en-US" dirty="0" err="1"/>
              <a:t>realizată</a:t>
            </a:r>
            <a:r>
              <a:rPr lang="en-US" dirty="0"/>
              <a:t> de </a:t>
            </a:r>
            <a:r>
              <a:rPr lang="en-US" dirty="0" err="1"/>
              <a:t>organizațiile</a:t>
            </a:r>
            <a:r>
              <a:rPr lang="en-US" dirty="0"/>
              <a:t> </a:t>
            </a:r>
            <a:r>
              <a:rPr lang="en-US" dirty="0" err="1"/>
              <a:t>partenere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propriile</a:t>
            </a:r>
            <a:r>
              <a:rPr lang="en-US" dirty="0"/>
              <a:t> site-</a:t>
            </a:r>
            <a:r>
              <a:rPr lang="en-US" dirty="0" err="1"/>
              <a:t>uri</a:t>
            </a:r>
            <a:r>
              <a:rPr lang="en-US" dirty="0"/>
              <a:t> web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rețele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ro-RO" dirty="0" smtClean="0"/>
              <a:t>- </a:t>
            </a:r>
            <a:r>
              <a:rPr lang="en-US" dirty="0" err="1" smtClean="0"/>
              <a:t>Rezultatele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partajate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conturile</a:t>
            </a:r>
            <a:r>
              <a:rPr lang="en-US" dirty="0"/>
              <a:t> de social media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newsletter;</a:t>
            </a:r>
            <a:endParaRPr lang="ro-RO" dirty="0" smtClean="0"/>
          </a:p>
          <a:p>
            <a:pPr marL="0" indent="0">
              <a:buNone/>
            </a:pPr>
            <a:endParaRPr lang="ro-RO" b="1" dirty="0"/>
          </a:p>
          <a:p>
            <a:pPr marL="0" indent="0">
              <a:buNone/>
            </a:pPr>
            <a:r>
              <a:rPr lang="en-US" b="1" dirty="0"/>
              <a:t>A.3 </a:t>
            </a:r>
            <a:r>
              <a:rPr lang="en-US" b="1" dirty="0" err="1"/>
              <a:t>Comunicare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diseminare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</a:t>
            </a:r>
            <a:r>
              <a:rPr lang="en-US" b="1" dirty="0" err="1"/>
              <a:t>mijloace</a:t>
            </a:r>
            <a:r>
              <a:rPr lang="en-US" b="1" dirty="0"/>
              <a:t> </a:t>
            </a:r>
            <a:r>
              <a:rPr lang="en-US" b="1" dirty="0" err="1"/>
              <a:t>fizice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Publicarea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comunicat</a:t>
            </a:r>
            <a:r>
              <a:rPr lang="en-US" dirty="0"/>
              <a:t> de </a:t>
            </a:r>
            <a:r>
              <a:rPr lang="en-US" dirty="0" err="1"/>
              <a:t>presă</a:t>
            </a:r>
            <a:r>
              <a:rPr lang="en-US" dirty="0"/>
              <a:t> la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întâlnirilor</a:t>
            </a:r>
            <a:r>
              <a:rPr lang="en-US" dirty="0"/>
              <a:t> de </a:t>
            </a:r>
            <a:r>
              <a:rPr lang="en-US" dirty="0" err="1"/>
              <a:t>proiect</a:t>
            </a:r>
            <a:r>
              <a:rPr lang="en-US" dirty="0"/>
              <a:t> </a:t>
            </a:r>
            <a:r>
              <a:rPr lang="en-US" dirty="0" err="1"/>
              <a:t>transnaționale</a:t>
            </a:r>
            <a:r>
              <a:rPr lang="en-US" dirty="0"/>
              <a:t>, </a:t>
            </a:r>
            <a:r>
              <a:rPr lang="en-US" dirty="0" err="1"/>
              <a:t>începerea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sfârșitul</a:t>
            </a:r>
            <a:r>
              <a:rPr lang="en-US" dirty="0"/>
              <a:t> </a:t>
            </a:r>
            <a:r>
              <a:rPr lang="en-US" dirty="0" err="1"/>
              <a:t>activităților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, </a:t>
            </a:r>
            <a:r>
              <a:rPr lang="en-US" dirty="0" err="1"/>
              <a:t>evenimentele</a:t>
            </a:r>
            <a:r>
              <a:rPr lang="en-US" dirty="0"/>
              <a:t> locale </a:t>
            </a:r>
            <a:r>
              <a:rPr lang="en-US" dirty="0" err="1"/>
              <a:t>multiplicatoare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comunicarea</a:t>
            </a:r>
            <a:r>
              <a:rPr lang="ro-RO" dirty="0" smtClean="0"/>
              <a:t> la nivel local;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Interviuri</a:t>
            </a:r>
            <a:r>
              <a:rPr lang="en-US" dirty="0"/>
              <a:t> cu </a:t>
            </a:r>
            <a:r>
              <a:rPr lang="en-US" dirty="0" err="1"/>
              <a:t>părțile</a:t>
            </a:r>
            <a:r>
              <a:rPr lang="en-US" dirty="0"/>
              <a:t> </a:t>
            </a:r>
            <a:r>
              <a:rPr lang="en-US" dirty="0" err="1"/>
              <a:t>interesate</a:t>
            </a:r>
            <a:r>
              <a:rPr lang="en-US" dirty="0"/>
              <a:t> locale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colectarea</a:t>
            </a:r>
            <a:r>
              <a:rPr lang="en-US" dirty="0"/>
              <a:t> de feedback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activitățile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;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395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3299"/>
          </a:xfrm>
        </p:spPr>
        <p:txBody>
          <a:bodyPr>
            <a:normAutofit/>
          </a:bodyPr>
          <a:lstStyle/>
          <a:p>
            <a:r>
              <a:rPr lang="ro-RO" b="1" dirty="0" smtClean="0"/>
              <a:t>WP 5 - </a:t>
            </a:r>
            <a:r>
              <a:rPr lang="en-US" b="1" dirty="0" smtClean="0"/>
              <a:t>Dis</a:t>
            </a:r>
            <a:r>
              <a:rPr lang="ro-RO" b="1" dirty="0" smtClean="0"/>
              <a:t>eminarea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7047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A.4 </a:t>
            </a:r>
            <a:r>
              <a:rPr lang="en-US" b="1" dirty="0" err="1"/>
              <a:t>Conferința</a:t>
            </a:r>
            <a:r>
              <a:rPr lang="en-US" b="1" dirty="0"/>
              <a:t> </a:t>
            </a:r>
            <a:r>
              <a:rPr lang="ro-RO" b="1" dirty="0" smtClean="0"/>
              <a:t>de diseminare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/>
              <a:t>fi </a:t>
            </a:r>
            <a:r>
              <a:rPr lang="en-US" dirty="0" err="1"/>
              <a:t>implementată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național</a:t>
            </a:r>
            <a:r>
              <a:rPr lang="en-US" dirty="0"/>
              <a:t>, ca un </a:t>
            </a:r>
            <a:r>
              <a:rPr lang="en-US" dirty="0" err="1"/>
              <a:t>eveniment</a:t>
            </a:r>
            <a:r>
              <a:rPr lang="en-US" dirty="0"/>
              <a:t> </a:t>
            </a:r>
            <a:r>
              <a:rPr lang="en-US" dirty="0" err="1"/>
              <a:t>deschis</a:t>
            </a:r>
            <a:r>
              <a:rPr lang="en-US" dirty="0"/>
              <a:t>, cu un public </a:t>
            </a:r>
            <a:r>
              <a:rPr lang="en-US" dirty="0" err="1"/>
              <a:t>stabilit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 35 de </a:t>
            </a:r>
            <a:r>
              <a:rPr lang="en-US" dirty="0" err="1"/>
              <a:t>persoane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Public: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Publicul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scoli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instituții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active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educațional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entitate</a:t>
            </a:r>
            <a:r>
              <a:rPr lang="en-US" dirty="0"/>
              <a:t> </a:t>
            </a:r>
            <a:r>
              <a:rPr lang="en-US" dirty="0" err="1"/>
              <a:t>activă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sectorul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Părțile</a:t>
            </a:r>
            <a:r>
              <a:rPr lang="en-US" dirty="0"/>
              <a:t> </a:t>
            </a:r>
            <a:r>
              <a:rPr lang="en-US" dirty="0" err="1"/>
              <a:t>interesate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Membrii</a:t>
            </a:r>
            <a:r>
              <a:rPr lang="en-US" dirty="0"/>
              <a:t> </a:t>
            </a:r>
            <a:r>
              <a:rPr lang="en-US" dirty="0" err="1"/>
              <a:t>presei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Universitati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Factori</a:t>
            </a:r>
            <a:r>
              <a:rPr lang="en-US" dirty="0"/>
              <a:t> de </a:t>
            </a:r>
            <a:r>
              <a:rPr lang="en-US" dirty="0" err="1"/>
              <a:t>politici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local, regional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național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ro-RO" dirty="0" smtClean="0"/>
              <a:t>- </a:t>
            </a:r>
            <a:r>
              <a:rPr lang="en-US" dirty="0" err="1" smtClean="0"/>
              <a:t>Participanti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fazele</a:t>
            </a:r>
            <a:r>
              <a:rPr lang="en-US" dirty="0"/>
              <a:t> locale</a:t>
            </a:r>
            <a:r>
              <a:rPr lang="en-US" dirty="0" smtClean="0"/>
              <a:t>.</a:t>
            </a:r>
            <a:endParaRPr lang="ro-RO" dirty="0" smtClean="0"/>
          </a:p>
          <a:p>
            <a:pPr>
              <a:buFontTx/>
              <a:buChar char="-"/>
            </a:pPr>
            <a:endParaRPr lang="ro-RO" b="1" dirty="0"/>
          </a:p>
          <a:p>
            <a:pPr marL="0" indent="0">
              <a:buNone/>
            </a:pPr>
            <a:r>
              <a:rPr lang="en-US" b="1" dirty="0" err="1"/>
              <a:t>Ordinea</a:t>
            </a:r>
            <a:r>
              <a:rPr lang="en-US" b="1" dirty="0"/>
              <a:t> de </a:t>
            </a:r>
            <a:r>
              <a:rPr lang="en-US" b="1" dirty="0" err="1"/>
              <a:t>zi</a:t>
            </a:r>
            <a:r>
              <a:rPr lang="en-US" b="1" dirty="0"/>
              <a:t> a </a:t>
            </a:r>
            <a:r>
              <a:rPr lang="en-US" b="1" dirty="0" err="1"/>
              <a:t>Conferinței</a:t>
            </a:r>
            <a:r>
              <a:rPr lang="en-US" b="1" dirty="0"/>
              <a:t> </a:t>
            </a:r>
            <a:r>
              <a:rPr lang="ro-RO" b="1" dirty="0" smtClean="0"/>
              <a:t>de diseminare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/>
              <a:t>fi </a:t>
            </a:r>
            <a:r>
              <a:rPr lang="en-US" b="1" dirty="0" err="1"/>
              <a:t>următoarea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Introducere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proiect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Activitati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obtinute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ro-RO" dirty="0" smtClean="0"/>
              <a:t>impresiilor</a:t>
            </a:r>
            <a:r>
              <a:rPr lang="en-US" dirty="0" smtClean="0"/>
              <a:t> </a:t>
            </a:r>
            <a:r>
              <a:rPr lang="en-US" dirty="0" err="1"/>
              <a:t>participanților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ro-RO" dirty="0" smtClean="0"/>
              <a:t>activitățile</a:t>
            </a:r>
            <a:r>
              <a:rPr lang="en-US" dirty="0" smtClean="0"/>
              <a:t> </a:t>
            </a:r>
            <a:r>
              <a:rPr lang="en-US" dirty="0"/>
              <a:t>locale;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intelectuale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Închidere</a:t>
            </a:r>
            <a:r>
              <a:rPr lang="en-US" dirty="0"/>
              <a:t> </a:t>
            </a:r>
            <a:r>
              <a:rPr lang="en-US" dirty="0" err="1"/>
              <a:t>oficială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ro-RO" dirty="0"/>
              <a:t>C</a:t>
            </a:r>
            <a:r>
              <a:rPr lang="en-US" dirty="0" smtClean="0"/>
              <a:t>o-</a:t>
            </a:r>
            <a:r>
              <a:rPr lang="en-US" dirty="0" err="1" smtClean="0"/>
              <a:t>proiectarea</a:t>
            </a:r>
            <a:r>
              <a:rPr lang="en-US" dirty="0" smtClean="0"/>
              <a:t>  </a:t>
            </a:r>
            <a:r>
              <a:rPr lang="en-US" dirty="0" err="1"/>
              <a:t>noului</a:t>
            </a:r>
            <a:r>
              <a:rPr lang="en-US" dirty="0"/>
              <a:t> </a:t>
            </a:r>
            <a:r>
              <a:rPr lang="en-US" dirty="0" err="1"/>
              <a:t>parteneriat</a:t>
            </a:r>
            <a:r>
              <a:rPr lang="en-US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3565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Disclaimer: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31191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</a:t>
            </a:r>
            <a:r>
              <a:rPr lang="en-US" dirty="0" smtClean="0"/>
              <a:t>publication</a:t>
            </a:r>
            <a:r>
              <a:rPr lang="ro-RO" dirty="0" smtClean="0"/>
              <a:t>/research/activity</a:t>
            </a:r>
            <a:r>
              <a:rPr lang="en-US" dirty="0" smtClean="0"/>
              <a:t> </a:t>
            </a:r>
            <a:r>
              <a:rPr lang="en-US" dirty="0"/>
              <a:t>was realized in the project </a:t>
            </a:r>
            <a:r>
              <a:rPr lang="en-US" dirty="0" smtClean="0"/>
              <a:t>“</a:t>
            </a:r>
            <a:r>
              <a:rPr lang="ro-RO" dirty="0" smtClean="0"/>
              <a:t>GIFs</a:t>
            </a:r>
            <a:r>
              <a:rPr lang="en-US" dirty="0" smtClean="0"/>
              <a:t>” </a:t>
            </a:r>
            <a:r>
              <a:rPr lang="en-US" dirty="0"/>
              <a:t>in the framework of the European </a:t>
            </a:r>
            <a:r>
              <a:rPr lang="en-US" dirty="0" err="1"/>
              <a:t>programme</a:t>
            </a:r>
            <a:r>
              <a:rPr lang="en-US" dirty="0"/>
              <a:t> “Erasmus Plus KA220-SCH – Cooperation partnerships in school education”. This project has been funded with support from the European Commission. This </a:t>
            </a:r>
            <a:r>
              <a:rPr lang="en-US" dirty="0" smtClean="0"/>
              <a:t>publication</a:t>
            </a:r>
            <a:r>
              <a:rPr lang="ro-RO" dirty="0" smtClean="0"/>
              <a:t>/research/activity</a:t>
            </a:r>
            <a:r>
              <a:rPr lang="en-US" dirty="0" smtClean="0"/>
              <a:t> </a:t>
            </a:r>
            <a:r>
              <a:rPr lang="en-US" dirty="0"/>
              <a:t>reflects the views only of the author, and the Commission and the NA cannot be held responsible for any use which may be made of the information contained therein.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9455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030" y="2977227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6000" dirty="0" smtClean="0">
                <a:solidFill>
                  <a:schemeClr val="accent2">
                    <a:lumMod val="75000"/>
                  </a:schemeClr>
                </a:solidFill>
              </a:rPr>
              <a:t>Because we love green!</a:t>
            </a:r>
            <a:endParaRPr lang="ro-RO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120" y="797256"/>
            <a:ext cx="16764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501" y="641444"/>
            <a:ext cx="2447499" cy="18356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981" y="519360"/>
            <a:ext cx="2302846" cy="2207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05" y="4162567"/>
            <a:ext cx="2866029" cy="21495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597" y="3985146"/>
            <a:ext cx="2326943" cy="232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803" y="655093"/>
            <a:ext cx="10515600" cy="5863064"/>
          </a:xfrm>
        </p:spPr>
        <p:txBody>
          <a:bodyPr/>
          <a:lstStyle/>
          <a:p>
            <a:r>
              <a:rPr lang="ro-RO" b="1" dirty="0" smtClean="0"/>
              <a:t>Domeniul:</a:t>
            </a:r>
            <a:r>
              <a:rPr lang="ro-RO" dirty="0" smtClean="0"/>
              <a:t> School Education</a:t>
            </a:r>
          </a:p>
          <a:p>
            <a:r>
              <a:rPr lang="ro-RO" b="1" dirty="0" smtClean="0"/>
              <a:t>Acronym:</a:t>
            </a:r>
            <a:r>
              <a:rPr lang="ro-RO" dirty="0" smtClean="0"/>
              <a:t> GIFs</a:t>
            </a:r>
          </a:p>
          <a:p>
            <a:r>
              <a:rPr lang="ro-RO" b="1" dirty="0" smtClean="0"/>
              <a:t>Durata proiectului</a:t>
            </a:r>
            <a:r>
              <a:rPr lang="ro-RO" dirty="0" smtClean="0"/>
              <a:t>: 24 luni</a:t>
            </a:r>
          </a:p>
          <a:p>
            <a:r>
              <a:rPr lang="ro-RO" b="1" dirty="0" smtClean="0"/>
              <a:t>Start: </a:t>
            </a:r>
            <a:r>
              <a:rPr lang="ro-RO" dirty="0" smtClean="0"/>
              <a:t>01.09.2022;  </a:t>
            </a:r>
            <a:r>
              <a:rPr lang="ro-RO" b="1" dirty="0" smtClean="0"/>
              <a:t>Sfârșit:</a:t>
            </a:r>
            <a:r>
              <a:rPr lang="ro-RO" dirty="0" smtClean="0"/>
              <a:t>31.08.2024</a:t>
            </a:r>
          </a:p>
          <a:p>
            <a:r>
              <a:rPr lang="ro-RO" b="1" dirty="0" smtClean="0"/>
              <a:t>Bugetul proiectului: </a:t>
            </a:r>
            <a:r>
              <a:rPr lang="ro-RO" dirty="0" smtClean="0"/>
              <a:t>120000 euros</a:t>
            </a:r>
          </a:p>
          <a:p>
            <a:r>
              <a:rPr lang="ro-RO" b="1" dirty="0" smtClean="0"/>
              <a:t>Coordonator: </a:t>
            </a:r>
            <a:r>
              <a:rPr lang="ro-RO" dirty="0" smtClean="0"/>
              <a:t>Colegiul Național Spiru Haret Tecuci, Romania</a:t>
            </a:r>
          </a:p>
          <a:p>
            <a:r>
              <a:rPr lang="ro-RO" b="1" dirty="0" smtClean="0"/>
              <a:t>Parteneri:</a:t>
            </a:r>
            <a:r>
              <a:rPr lang="ro-R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Nachalno uchilishte Tsani Ginchev, Bulgaria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Özel Filiz Anadolu Lisesi, Türkiye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Pakruojis "Zemyna„ progymnasium, Lithuania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Mine Vaganti NGO, Italy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1978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Priorități și Teme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 smtClean="0"/>
              <a:t>Priorități</a:t>
            </a:r>
          </a:p>
          <a:p>
            <a:r>
              <a:rPr lang="en-US" dirty="0" smtClean="0"/>
              <a:t>HORIZONTAL: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combaterea</a:t>
            </a:r>
            <a:r>
              <a:rPr lang="en-US" dirty="0"/>
              <a:t> </a:t>
            </a:r>
            <a:r>
              <a:rPr lang="en-US" dirty="0" err="1"/>
              <a:t>schimbărilor</a:t>
            </a:r>
            <a:r>
              <a:rPr lang="en-US" dirty="0"/>
              <a:t> </a:t>
            </a:r>
            <a:r>
              <a:rPr lang="en-US" dirty="0" err="1"/>
              <a:t>climatice</a:t>
            </a:r>
            <a:endParaRPr lang="ro-RO" dirty="0" smtClean="0"/>
          </a:p>
          <a:p>
            <a:r>
              <a:rPr lang="en-US" dirty="0" smtClean="0"/>
              <a:t>SCHOOL EDUCATION : </a:t>
            </a:r>
            <a:r>
              <a:rPr lang="en-US" dirty="0" err="1"/>
              <a:t>Sprijinirea</a:t>
            </a:r>
            <a:r>
              <a:rPr lang="en-US" dirty="0"/>
              <a:t> </a:t>
            </a:r>
            <a:r>
              <a:rPr lang="en-US" dirty="0" err="1"/>
              <a:t>cadrelor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, a </a:t>
            </a:r>
            <a:r>
              <a:rPr lang="en-US" dirty="0" err="1"/>
              <a:t>directorilor</a:t>
            </a:r>
            <a:r>
              <a:rPr lang="en-US" dirty="0"/>
              <a:t> </a:t>
            </a:r>
            <a:r>
              <a:rPr lang="en-US" dirty="0" err="1"/>
              <a:t>unităților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profesii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smtClean="0"/>
              <a:t>SCHOOL EDUCATION : </a:t>
            </a:r>
            <a:r>
              <a:rPr lang="ro-RO" dirty="0" smtClean="0"/>
              <a:t>Dezvoltarea competențelor cheie</a:t>
            </a:r>
          </a:p>
          <a:p>
            <a:pPr marL="0" indent="0">
              <a:buNone/>
            </a:pPr>
            <a:r>
              <a:rPr lang="ro-RO" b="1" dirty="0" smtClean="0"/>
              <a:t>Teme</a:t>
            </a:r>
          </a:p>
          <a:p>
            <a:r>
              <a:rPr lang="ro-RO" dirty="0" smtClean="0"/>
              <a:t>Mediu și schimbări climatice</a:t>
            </a:r>
            <a:endParaRPr lang="en-US" dirty="0" smtClean="0"/>
          </a:p>
          <a:p>
            <a:r>
              <a:rPr lang="ro-RO" dirty="0" smtClean="0"/>
              <a:t>Dezvoltarea comunității</a:t>
            </a:r>
            <a:endParaRPr lang="en-US" dirty="0" smtClean="0"/>
          </a:p>
          <a:p>
            <a:r>
              <a:rPr lang="it-IT" dirty="0"/>
              <a:t>Noi metode și abordări de învățare și predare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408572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Obiective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</a:t>
            </a:r>
            <a:r>
              <a:rPr lang="ro-RO" b="1" dirty="0" smtClean="0"/>
              <a:t>e</a:t>
            </a:r>
            <a:r>
              <a:rPr lang="en-US" b="1" dirty="0" err="1" smtClean="0"/>
              <a:t>ectiv</a:t>
            </a:r>
            <a:r>
              <a:rPr lang="ro-RO" b="1" dirty="0" smtClean="0"/>
              <a:t>ul</a:t>
            </a:r>
            <a:r>
              <a:rPr lang="en-US" b="1" dirty="0" smtClean="0"/>
              <a:t> 1</a:t>
            </a:r>
            <a:r>
              <a:rPr lang="en-US" dirty="0" smtClean="0"/>
              <a:t>: </a:t>
            </a:r>
            <a:r>
              <a:rPr lang="ro-RO" dirty="0" smtClean="0"/>
              <a:t>Asigurarea </a:t>
            </a:r>
            <a:r>
              <a:rPr lang="en-US" dirty="0" err="1" smtClean="0"/>
              <a:t>profesorilor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școlilor</a:t>
            </a:r>
            <a:r>
              <a:rPr lang="en-US" dirty="0"/>
              <a:t> </a:t>
            </a:r>
            <a:r>
              <a:rPr lang="ro-RO" dirty="0" smtClean="0"/>
              <a:t>de </a:t>
            </a:r>
            <a:r>
              <a:rPr lang="en-US" dirty="0" err="1" smtClean="0"/>
              <a:t>cunoștințe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practicile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metodologiile</a:t>
            </a:r>
            <a:r>
              <a:rPr lang="en-US" dirty="0"/>
              <a:t> de </a:t>
            </a:r>
            <a:r>
              <a:rPr lang="en-US" dirty="0" err="1"/>
              <a:t>construcție</a:t>
            </a:r>
            <a:r>
              <a:rPr lang="en-US" dirty="0"/>
              <a:t> </a:t>
            </a:r>
            <a:r>
              <a:rPr lang="en-US" dirty="0" err="1" smtClean="0"/>
              <a:t>ecologică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despre</a:t>
            </a:r>
            <a:r>
              <a:rPr lang="en-US" dirty="0"/>
              <a:t> cum </a:t>
            </a:r>
            <a:r>
              <a:rPr lang="en-US" dirty="0" err="1"/>
              <a:t>să</a:t>
            </a:r>
            <a:r>
              <a:rPr lang="en-US" dirty="0"/>
              <a:t> le </a:t>
            </a:r>
            <a:r>
              <a:rPr lang="en-US" dirty="0" err="1"/>
              <a:t>implementeze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școlile</a:t>
            </a:r>
            <a:r>
              <a:rPr lang="en-US" dirty="0"/>
              <a:t> </a:t>
            </a:r>
            <a:r>
              <a:rPr lang="en-US" dirty="0" err="1" smtClean="0"/>
              <a:t>lor</a:t>
            </a:r>
            <a:endParaRPr lang="ro-RO" dirty="0" smtClean="0"/>
          </a:p>
          <a:p>
            <a:r>
              <a:rPr lang="en-US" b="1" dirty="0" smtClean="0"/>
              <a:t>Ob</a:t>
            </a:r>
            <a:r>
              <a:rPr lang="ro-RO" b="1" dirty="0" smtClean="0"/>
              <a:t>iectivul</a:t>
            </a:r>
            <a:r>
              <a:rPr lang="en-US" b="1" dirty="0" smtClean="0"/>
              <a:t> 2</a:t>
            </a:r>
            <a:r>
              <a:rPr lang="en-US" dirty="0" smtClean="0"/>
              <a:t>: </a:t>
            </a:r>
            <a:r>
              <a:rPr lang="ro-RO" dirty="0" smtClean="0"/>
              <a:t>Asigurarea</a:t>
            </a:r>
            <a:r>
              <a:rPr lang="en-US" dirty="0" smtClean="0"/>
              <a:t> </a:t>
            </a:r>
            <a:r>
              <a:rPr lang="en-US" dirty="0" err="1"/>
              <a:t>profesorilor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școlilor</a:t>
            </a:r>
            <a:r>
              <a:rPr lang="en-US" dirty="0"/>
              <a:t> </a:t>
            </a:r>
            <a:r>
              <a:rPr lang="ro-RO" dirty="0" smtClean="0"/>
              <a:t>a unor </a:t>
            </a:r>
            <a:r>
              <a:rPr lang="en-US" dirty="0" err="1" smtClean="0"/>
              <a:t>metodologii</a:t>
            </a:r>
            <a:r>
              <a:rPr lang="en-US" dirty="0" smtClean="0"/>
              <a:t> </a:t>
            </a:r>
            <a:r>
              <a:rPr lang="en-US" dirty="0" err="1"/>
              <a:t>despre</a:t>
            </a:r>
            <a:r>
              <a:rPr lang="en-US" dirty="0"/>
              <a:t> cum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sensibilizeze</a:t>
            </a:r>
            <a:r>
              <a:rPr lang="en-US" dirty="0"/>
              <a:t> </a:t>
            </a:r>
            <a:r>
              <a:rPr lang="en-US" dirty="0" err="1"/>
              <a:t>elevii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practicile</a:t>
            </a:r>
            <a:r>
              <a:rPr lang="en-US" dirty="0"/>
              <a:t> de </a:t>
            </a:r>
            <a:r>
              <a:rPr lang="en-US" dirty="0" err="1"/>
              <a:t>construcție</a:t>
            </a:r>
            <a:r>
              <a:rPr lang="en-US" dirty="0"/>
              <a:t> </a:t>
            </a:r>
            <a:r>
              <a:rPr lang="en-US" dirty="0" err="1"/>
              <a:t>ecologică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îi</a:t>
            </a:r>
            <a:r>
              <a:rPr lang="en-US" dirty="0"/>
              <a:t> </a:t>
            </a:r>
            <a:r>
              <a:rPr lang="en-US" dirty="0" err="1"/>
              <a:t>implice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implementare</a:t>
            </a:r>
            <a:r>
              <a:rPr lang="en-US" dirty="0"/>
              <a:t> a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școli</a:t>
            </a:r>
            <a:endParaRPr lang="ro-RO" dirty="0" smtClean="0"/>
          </a:p>
          <a:p>
            <a:r>
              <a:rPr lang="en-US" b="1" dirty="0" smtClean="0"/>
              <a:t>Ob</a:t>
            </a:r>
            <a:r>
              <a:rPr lang="ro-RO" b="1" dirty="0" smtClean="0"/>
              <a:t>iectivul</a:t>
            </a:r>
            <a:r>
              <a:rPr lang="en-US" b="1" dirty="0" smtClean="0"/>
              <a:t> 3</a:t>
            </a:r>
            <a:r>
              <a:rPr lang="en-US" dirty="0" smtClean="0"/>
              <a:t>: </a:t>
            </a:r>
            <a:r>
              <a:rPr lang="en-US" dirty="0" err="1"/>
              <a:t>Promovarea</a:t>
            </a:r>
            <a:r>
              <a:rPr lang="en-US" dirty="0"/>
              <a:t> </a:t>
            </a:r>
            <a:r>
              <a:rPr lang="en-US" dirty="0" err="1"/>
              <a:t>cooperării</a:t>
            </a:r>
            <a:r>
              <a:rPr lang="en-US" dirty="0"/>
              <a:t> </a:t>
            </a:r>
            <a:r>
              <a:rPr lang="en-US" dirty="0" err="1"/>
              <a:t>școlilor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privește</a:t>
            </a:r>
            <a:r>
              <a:rPr lang="en-US" dirty="0"/>
              <a:t> </a:t>
            </a:r>
            <a:r>
              <a:rPr lang="en-US" dirty="0" err="1"/>
              <a:t>practicile</a:t>
            </a:r>
            <a:r>
              <a:rPr lang="en-US" dirty="0"/>
              <a:t> de </a:t>
            </a:r>
            <a:r>
              <a:rPr lang="en-US" dirty="0" err="1"/>
              <a:t>construcție</a:t>
            </a:r>
            <a:r>
              <a:rPr lang="en-US" dirty="0"/>
              <a:t> </a:t>
            </a:r>
            <a:r>
              <a:rPr lang="en-US" dirty="0" err="1" smtClean="0"/>
              <a:t>ecologică</a:t>
            </a:r>
            <a:r>
              <a:rPr lang="ro-RO" dirty="0" smtClean="0"/>
              <a:t> (green building)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8477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10439400" cy="5704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dirty="0" smtClean="0"/>
              <a:t>Activități: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/>
              <a:t>1 </a:t>
            </a:r>
            <a:r>
              <a:rPr lang="en-US" b="1" dirty="0" err="1"/>
              <a:t>Ghid</a:t>
            </a:r>
            <a:r>
              <a:rPr lang="en-US" b="1" dirty="0"/>
              <a:t> </a:t>
            </a:r>
            <a:r>
              <a:rPr lang="en-US" b="1" dirty="0" err="1"/>
              <a:t>privind</a:t>
            </a:r>
            <a:r>
              <a:rPr lang="en-US" b="1" dirty="0"/>
              <a:t> </a:t>
            </a:r>
            <a:r>
              <a:rPr lang="en-US" b="1" dirty="0" err="1"/>
              <a:t>practicile</a:t>
            </a:r>
            <a:r>
              <a:rPr lang="en-US" b="1" dirty="0"/>
              <a:t> de </a:t>
            </a:r>
            <a:r>
              <a:rPr lang="en-US" b="1" dirty="0" err="1"/>
              <a:t>construcție</a:t>
            </a:r>
            <a:r>
              <a:rPr lang="en-US" b="1" dirty="0"/>
              <a:t> </a:t>
            </a:r>
            <a:r>
              <a:rPr lang="en-US" b="1" dirty="0" err="1"/>
              <a:t>ecologică</a:t>
            </a:r>
            <a:r>
              <a:rPr lang="en-US" b="1" dirty="0"/>
              <a:t> care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explica</a:t>
            </a:r>
            <a:r>
              <a:rPr lang="en-US" b="1" dirty="0"/>
              <a:t> </a:t>
            </a:r>
            <a:r>
              <a:rPr lang="en-US" b="1" dirty="0" err="1"/>
              <a:t>conceptul</a:t>
            </a:r>
            <a:r>
              <a:rPr lang="en-US" b="1" dirty="0"/>
              <a:t> de </a:t>
            </a:r>
            <a:r>
              <a:rPr lang="ro-RO" b="1" dirty="0" smtClean="0"/>
              <a:t>bune </a:t>
            </a:r>
            <a:r>
              <a:rPr lang="en-US" b="1" dirty="0" err="1" smtClean="0"/>
              <a:t>practici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err="1"/>
              <a:t>construcție</a:t>
            </a:r>
            <a:r>
              <a:rPr lang="en-US" b="1" dirty="0"/>
              <a:t> </a:t>
            </a:r>
            <a:r>
              <a:rPr lang="en-US" b="1" dirty="0" err="1"/>
              <a:t>ecologică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aduna</a:t>
            </a:r>
            <a:r>
              <a:rPr lang="en-US" b="1" dirty="0"/>
              <a:t> </a:t>
            </a:r>
            <a:r>
              <a:rPr lang="en-US" b="1" dirty="0" err="1"/>
              <a:t>deja</a:t>
            </a:r>
            <a:r>
              <a:rPr lang="en-US" b="1" dirty="0"/>
              <a:t> </a:t>
            </a:r>
            <a:r>
              <a:rPr lang="en-US" b="1" dirty="0" err="1" smtClean="0"/>
              <a:t>existente</a:t>
            </a:r>
            <a:r>
              <a:rPr lang="ro-RO" b="1" dirty="0"/>
              <a:t>l</a:t>
            </a:r>
            <a:r>
              <a:rPr lang="ro-RO" b="1" dirty="0" smtClean="0"/>
              <a:t>e </a:t>
            </a:r>
            <a:r>
              <a:rPr lang="en-US" b="1" dirty="0" err="1" smtClean="0"/>
              <a:t>bunele</a:t>
            </a:r>
            <a:r>
              <a:rPr lang="en-US" b="1" dirty="0" smtClean="0"/>
              <a:t> </a:t>
            </a:r>
            <a:r>
              <a:rPr lang="en-US" b="1" dirty="0" err="1"/>
              <a:t>practici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diferitele</a:t>
            </a:r>
            <a:r>
              <a:rPr lang="en-US" b="1" dirty="0"/>
              <a:t> </a:t>
            </a:r>
            <a:r>
              <a:rPr lang="en-US" b="1" dirty="0" err="1"/>
              <a:t>țări</a:t>
            </a:r>
            <a:r>
              <a:rPr lang="en-US" b="1" dirty="0"/>
              <a:t> </a:t>
            </a:r>
            <a:r>
              <a:rPr lang="en-US" b="1" dirty="0" err="1"/>
              <a:t>partenere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- 1 </a:t>
            </a:r>
            <a:r>
              <a:rPr lang="ro-RO" b="1" dirty="0" smtClean="0"/>
              <a:t>S</a:t>
            </a:r>
            <a:r>
              <a:rPr lang="en-US" b="1" dirty="0" smtClean="0"/>
              <a:t>et care </a:t>
            </a:r>
            <a:r>
              <a:rPr lang="en-US" b="1" dirty="0" err="1"/>
              <a:t>va</a:t>
            </a:r>
            <a:r>
              <a:rPr lang="en-US" b="1" dirty="0"/>
              <a:t> include </a:t>
            </a:r>
            <a:r>
              <a:rPr lang="en-US" b="1" dirty="0" err="1"/>
              <a:t>unele</a:t>
            </a:r>
            <a:r>
              <a:rPr lang="en-US" b="1" dirty="0"/>
              <a:t> </a:t>
            </a:r>
            <a:r>
              <a:rPr lang="en-US" b="1" dirty="0" err="1"/>
              <a:t>instrumente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metodologii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a </a:t>
            </a:r>
            <a:r>
              <a:rPr lang="en-US" b="1" dirty="0" err="1"/>
              <a:t>ajuta</a:t>
            </a:r>
            <a:r>
              <a:rPr lang="en-US" b="1" dirty="0"/>
              <a:t> </a:t>
            </a:r>
            <a:r>
              <a:rPr lang="en-US" b="1" dirty="0" err="1"/>
              <a:t>școlile</a:t>
            </a:r>
            <a:r>
              <a:rPr lang="en-US" b="1" dirty="0"/>
              <a:t> </a:t>
            </a:r>
            <a:r>
              <a:rPr lang="en-US" b="1" dirty="0" err="1"/>
              <a:t>să</a:t>
            </a:r>
            <a:r>
              <a:rPr lang="en-US" b="1" dirty="0"/>
              <a:t> </a:t>
            </a:r>
            <a:r>
              <a:rPr lang="en-US" b="1" dirty="0" err="1"/>
              <a:t>implice</a:t>
            </a:r>
            <a:r>
              <a:rPr lang="en-US" b="1" dirty="0"/>
              <a:t> </a:t>
            </a:r>
            <a:r>
              <a:rPr lang="en-US" b="1" dirty="0" err="1"/>
              <a:t>elevii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practicile</a:t>
            </a:r>
            <a:r>
              <a:rPr lang="en-US" b="1" dirty="0"/>
              <a:t> de </a:t>
            </a:r>
            <a:r>
              <a:rPr lang="en-US" b="1" dirty="0" err="1"/>
              <a:t>construcție</a:t>
            </a:r>
            <a:r>
              <a:rPr lang="en-US" b="1" dirty="0"/>
              <a:t> </a:t>
            </a:r>
            <a:r>
              <a:rPr lang="en-US" b="1" dirty="0" err="1" smtClean="0"/>
              <a:t>ecologică</a:t>
            </a:r>
            <a:r>
              <a:rPr lang="ro-RO" b="1" dirty="0" smtClean="0"/>
              <a:t> </a:t>
            </a:r>
            <a:r>
              <a:rPr lang="en-US" b="1" dirty="0" err="1" smtClean="0"/>
              <a:t>și</a:t>
            </a:r>
            <a:r>
              <a:rPr lang="en-US" b="1" dirty="0" smtClean="0"/>
              <a:t> </a:t>
            </a:r>
            <a:r>
              <a:rPr lang="en-US" b="1" dirty="0" err="1"/>
              <a:t>să</a:t>
            </a:r>
            <a:r>
              <a:rPr lang="en-US" b="1" dirty="0"/>
              <a:t> le </a:t>
            </a:r>
            <a:r>
              <a:rPr lang="en-US" b="1" dirty="0" err="1"/>
              <a:t>sensibilizeze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</a:t>
            </a:r>
            <a:r>
              <a:rPr lang="en-US" b="1" dirty="0" err="1"/>
              <a:t>metodologia</a:t>
            </a:r>
            <a:r>
              <a:rPr lang="en-US" b="1" dirty="0"/>
              <a:t> </a:t>
            </a:r>
            <a:r>
              <a:rPr lang="ro-RO" b="1" dirty="0" smtClean="0"/>
              <a:t>educațirei non-formale</a:t>
            </a:r>
            <a:r>
              <a:rPr lang="en-US" b="1" dirty="0" smtClean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b="1" dirty="0" err="1"/>
              <a:t>Eveniment</a:t>
            </a:r>
            <a:r>
              <a:rPr lang="en-US" b="1" dirty="0"/>
              <a:t> </a:t>
            </a:r>
            <a:r>
              <a:rPr lang="en-US" b="1" dirty="0" err="1"/>
              <a:t>comun</a:t>
            </a:r>
            <a:r>
              <a:rPr lang="en-US" b="1" dirty="0"/>
              <a:t> de </a:t>
            </a:r>
            <a:r>
              <a:rPr lang="en-US" b="1" dirty="0" err="1"/>
              <a:t>formare</a:t>
            </a:r>
            <a:r>
              <a:rPr lang="en-US" b="1" dirty="0"/>
              <a:t> a </a:t>
            </a:r>
            <a:r>
              <a:rPr lang="en-US" b="1" dirty="0" err="1"/>
              <a:t>personalului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formatori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profesori</a:t>
            </a:r>
            <a:r>
              <a:rPr lang="en-US" b="1" dirty="0"/>
              <a:t>, </a:t>
            </a:r>
            <a:r>
              <a:rPr lang="en-US" b="1" dirty="0" err="1"/>
              <a:t>pentru</a:t>
            </a:r>
            <a:r>
              <a:rPr lang="en-US" b="1" dirty="0"/>
              <a:t> a </a:t>
            </a:r>
            <a:r>
              <a:rPr lang="en-US" b="1" dirty="0" err="1"/>
              <a:t>învăța</a:t>
            </a:r>
            <a:r>
              <a:rPr lang="en-US" b="1" dirty="0"/>
              <a:t> cum </a:t>
            </a:r>
            <a:r>
              <a:rPr lang="en-US" b="1" dirty="0" err="1"/>
              <a:t>să</a:t>
            </a:r>
            <a:r>
              <a:rPr lang="en-US" b="1" dirty="0"/>
              <a:t> se </a:t>
            </a:r>
            <a:r>
              <a:rPr lang="en-US" b="1" dirty="0" err="1"/>
              <a:t>implice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să-și</a:t>
            </a:r>
            <a:r>
              <a:rPr lang="en-US" b="1" dirty="0"/>
              <a:t> </a:t>
            </a:r>
            <a:r>
              <a:rPr lang="en-US" b="1" dirty="0" err="1"/>
              <a:t>conducă</a:t>
            </a:r>
            <a:r>
              <a:rPr lang="en-US" b="1" dirty="0"/>
              <a:t> </a:t>
            </a:r>
            <a:r>
              <a:rPr lang="en-US" b="1" dirty="0" err="1" smtClean="0"/>
              <a:t>elevii</a:t>
            </a:r>
            <a:r>
              <a:rPr lang="en-US" b="1" dirty="0" smtClean="0"/>
              <a:t>/</a:t>
            </a:r>
            <a:r>
              <a:rPr lang="ro-RO" b="1" dirty="0" smtClean="0"/>
              <a:t>profesorii</a:t>
            </a:r>
            <a:r>
              <a:rPr lang="en-US" b="1" dirty="0" smtClean="0"/>
              <a:t> </a:t>
            </a:r>
            <a:r>
              <a:rPr lang="en-US" b="1" dirty="0" err="1"/>
              <a:t>către</a:t>
            </a:r>
            <a:r>
              <a:rPr lang="en-US" b="1" dirty="0"/>
              <a:t> </a:t>
            </a:r>
            <a:r>
              <a:rPr lang="en-US" b="1" dirty="0" err="1" smtClean="0"/>
              <a:t>practici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smtClean="0"/>
              <a:t>management</a:t>
            </a:r>
            <a:r>
              <a:rPr lang="ro-RO" b="1" dirty="0" smtClean="0"/>
              <a:t> verde</a:t>
            </a:r>
            <a:r>
              <a:rPr lang="en-US" b="1" dirty="0" smtClean="0"/>
              <a:t>;</a:t>
            </a:r>
            <a:endParaRPr lang="en-US" b="1" dirty="0"/>
          </a:p>
          <a:p>
            <a:pPr marL="0" indent="0">
              <a:buNone/>
            </a:pPr>
            <a:r>
              <a:rPr lang="ro-RO" b="1" dirty="0" smtClean="0"/>
              <a:t>- </a:t>
            </a:r>
            <a:r>
              <a:rPr lang="en-US" b="1" dirty="0" err="1" smtClean="0"/>
              <a:t>Activități</a:t>
            </a:r>
            <a:r>
              <a:rPr lang="en-US" b="1" dirty="0" smtClean="0"/>
              <a:t> </a:t>
            </a:r>
            <a:r>
              <a:rPr lang="en-US" b="1" dirty="0"/>
              <a:t>locale de </a:t>
            </a:r>
            <a:r>
              <a:rPr lang="en-US" b="1" dirty="0" err="1"/>
              <a:t>testare</a:t>
            </a:r>
            <a:r>
              <a:rPr lang="en-US" b="1" dirty="0"/>
              <a:t> a </a:t>
            </a:r>
            <a:r>
              <a:rPr lang="en-US" b="1" dirty="0" err="1"/>
              <a:t>metodologiilor</a:t>
            </a:r>
            <a:r>
              <a:rPr lang="en-US" b="1" dirty="0"/>
              <a:t> de </a:t>
            </a:r>
            <a:r>
              <a:rPr lang="en-US" b="1" dirty="0" err="1"/>
              <a:t>demarare</a:t>
            </a:r>
            <a:r>
              <a:rPr lang="en-US" b="1" dirty="0"/>
              <a:t> a </a:t>
            </a:r>
            <a:r>
              <a:rPr lang="en-US" b="1" dirty="0" err="1"/>
              <a:t>procesului</a:t>
            </a:r>
            <a:r>
              <a:rPr lang="en-US" b="1" dirty="0"/>
              <a:t> </a:t>
            </a:r>
            <a:r>
              <a:rPr lang="en-US" b="1" dirty="0" err="1"/>
              <a:t>către</a:t>
            </a:r>
            <a:r>
              <a:rPr lang="en-US" b="1" dirty="0"/>
              <a:t> o </a:t>
            </a:r>
            <a:r>
              <a:rPr lang="en-US" b="1" dirty="0" err="1" smtClean="0"/>
              <a:t>clădire</a:t>
            </a:r>
            <a:r>
              <a:rPr lang="ro-RO" b="1" dirty="0" smtClean="0"/>
              <a:t> </a:t>
            </a:r>
            <a:r>
              <a:rPr lang="en-US" b="1" dirty="0" err="1" smtClean="0"/>
              <a:t>verde</a:t>
            </a:r>
            <a:r>
              <a:rPr lang="en-US" b="1" dirty="0" smtClean="0"/>
              <a:t>;</a:t>
            </a:r>
            <a:endParaRPr lang="ro-RO" b="1" dirty="0" smtClean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Comitetului</a:t>
            </a:r>
            <a:r>
              <a:rPr lang="en-US" dirty="0"/>
              <a:t> de </a:t>
            </a:r>
            <a:r>
              <a:rPr lang="en-US" dirty="0" err="1"/>
              <a:t>cooperare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școli</a:t>
            </a:r>
            <a:r>
              <a:rPr lang="en-US" dirty="0"/>
              <a:t> </a:t>
            </a:r>
            <a:r>
              <a:rPr lang="en-US" dirty="0" err="1"/>
              <a:t>verzi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școlile</a:t>
            </a:r>
            <a:r>
              <a:rPr lang="en-US" dirty="0"/>
              <a:t> pot face brainstorming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noilor</a:t>
            </a:r>
            <a:r>
              <a:rPr lang="en-US" dirty="0"/>
              <a:t> </a:t>
            </a:r>
            <a:r>
              <a:rPr lang="en-US" dirty="0" err="1"/>
              <a:t>practici</a:t>
            </a:r>
            <a:r>
              <a:rPr lang="en-US" dirty="0"/>
              <a:t> de </a:t>
            </a:r>
            <a:r>
              <a:rPr lang="en-US" dirty="0" err="1"/>
              <a:t>construcție</a:t>
            </a:r>
            <a:r>
              <a:rPr lang="en-US" dirty="0"/>
              <a:t> </a:t>
            </a:r>
            <a:r>
              <a:rPr lang="en-US" dirty="0" err="1"/>
              <a:t>ecologică</a:t>
            </a:r>
            <a:r>
              <a:rPr lang="en-US" dirty="0"/>
              <a:t> care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implementate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școlile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Primul</a:t>
            </a:r>
            <a:r>
              <a:rPr lang="en-US" dirty="0"/>
              <a:t> Summit al GSCC: </a:t>
            </a:r>
            <a:r>
              <a:rPr lang="en-US" dirty="0" err="1"/>
              <a:t>Comitetul</a:t>
            </a:r>
            <a:r>
              <a:rPr lang="en-US" dirty="0"/>
              <a:t> 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reuni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raporta</a:t>
            </a:r>
            <a:r>
              <a:rPr lang="en-US" dirty="0"/>
              <a:t> </a:t>
            </a:r>
            <a:r>
              <a:rPr lang="en-US" dirty="0" err="1"/>
              <a:t>practicile</a:t>
            </a:r>
            <a:r>
              <a:rPr lang="en-US" dirty="0"/>
              <a:t> </a:t>
            </a:r>
            <a:r>
              <a:rPr lang="en-US" dirty="0" err="1"/>
              <a:t>implementate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etapă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activitățile</a:t>
            </a:r>
            <a:r>
              <a:rPr lang="en-US" dirty="0"/>
              <a:t> </a:t>
            </a:r>
            <a:r>
              <a:rPr lang="en-US" dirty="0" err="1"/>
              <a:t>utilizate</a:t>
            </a:r>
            <a:r>
              <a:rPr lang="en-US" dirty="0"/>
              <a:t> cu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discuta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practicile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acțiunile</a:t>
            </a:r>
            <a:r>
              <a:rPr lang="en-US" dirty="0"/>
              <a:t> de </a:t>
            </a:r>
            <a:r>
              <a:rPr lang="en-US" dirty="0" err="1"/>
              <a:t>construcție</a:t>
            </a:r>
            <a:r>
              <a:rPr lang="en-US" dirty="0"/>
              <a:t> </a:t>
            </a:r>
            <a:r>
              <a:rPr lang="en-US" dirty="0" err="1"/>
              <a:t>ecologică</a:t>
            </a:r>
            <a:r>
              <a:rPr lang="en-US" dirty="0"/>
              <a:t> care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implementate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școlile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cum </a:t>
            </a:r>
            <a:r>
              <a:rPr lang="en-US" dirty="0" err="1"/>
              <a:t>să</a:t>
            </a:r>
            <a:r>
              <a:rPr lang="en-US" dirty="0"/>
              <a:t> le </a:t>
            </a:r>
            <a:r>
              <a:rPr lang="en-US" dirty="0" err="1"/>
              <a:t>implementeze</a:t>
            </a:r>
            <a:r>
              <a:rPr lang="en-US" dirty="0"/>
              <a:t> 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Campanie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: </a:t>
            </a:r>
            <a:r>
              <a:rPr lang="en-US" dirty="0" err="1"/>
              <a:t>profesorii</a:t>
            </a:r>
            <a:r>
              <a:rPr lang="en-US" dirty="0"/>
              <a:t>, </a:t>
            </a:r>
            <a:r>
              <a:rPr lang="en-US" dirty="0" err="1"/>
              <a:t>membrii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lucra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 la o </a:t>
            </a:r>
            <a:r>
              <a:rPr lang="en-US" dirty="0" err="1"/>
              <a:t>campanie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, </a:t>
            </a:r>
            <a:r>
              <a:rPr lang="en-US" dirty="0" err="1"/>
              <a:t>postând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ro-RO" dirty="0" smtClean="0"/>
              <a:t>rețelele</a:t>
            </a:r>
            <a:r>
              <a:rPr lang="en-US" dirty="0" smtClean="0"/>
              <a:t> </a:t>
            </a:r>
            <a:r>
              <a:rPr lang="ro-RO" dirty="0" smtClean="0"/>
              <a:t>media </a:t>
            </a:r>
            <a:r>
              <a:rPr lang="en-US" dirty="0" err="1" smtClean="0"/>
              <a:t>videoclipuri</a:t>
            </a:r>
            <a:r>
              <a:rPr lang="en-US" dirty="0" smtClean="0"/>
              <a:t>/</a:t>
            </a:r>
            <a:r>
              <a:rPr lang="en-US" dirty="0" err="1" smtClean="0"/>
              <a:t>imagini</a:t>
            </a:r>
            <a:r>
              <a:rPr lang="en-US" dirty="0" smtClean="0"/>
              <a:t> </a:t>
            </a:r>
            <a:r>
              <a:rPr lang="en-US" dirty="0" err="1"/>
              <a:t>scurte</a:t>
            </a:r>
            <a:r>
              <a:rPr lang="en-US" dirty="0"/>
              <a:t> cu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face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școală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deveni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verzi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hashtag care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definit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parteneri</a:t>
            </a:r>
            <a:r>
              <a:rPr lang="en-US" dirty="0"/>
              <a:t> (de ex. # </a:t>
            </a:r>
            <a:r>
              <a:rPr lang="en-US" dirty="0" err="1"/>
              <a:t>GreenYourSchool</a:t>
            </a:r>
            <a:r>
              <a:rPr lang="en-US" dirty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67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351477"/>
            <a:ext cx="10515600" cy="1325563"/>
          </a:xfrm>
        </p:spPr>
        <p:txBody>
          <a:bodyPr/>
          <a:lstStyle/>
          <a:p>
            <a:r>
              <a:rPr lang="ro-RO" b="1" dirty="0" smtClean="0"/>
              <a:t>WP 1 - Management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5813"/>
            <a:ext cx="10515600" cy="4812187"/>
          </a:xfrm>
        </p:spPr>
        <p:txBody>
          <a:bodyPr>
            <a:normAutofit/>
          </a:bodyPr>
          <a:lstStyle/>
          <a:p>
            <a:r>
              <a:rPr lang="ro-RO" dirty="0" smtClean="0"/>
              <a:t>Acorduri de parteneriat</a:t>
            </a:r>
            <a:endParaRPr lang="ro-RO" dirty="0" smtClean="0"/>
          </a:p>
          <a:p>
            <a:r>
              <a:rPr lang="ro-RO" dirty="0" smtClean="0"/>
              <a:t>Planificarea calendaristică a activităților</a:t>
            </a:r>
            <a:endParaRPr lang="ro-RO" dirty="0" smtClean="0"/>
          </a:p>
          <a:p>
            <a:r>
              <a:rPr lang="ro-RO" dirty="0" smtClean="0"/>
              <a:t>Plan dde implementarea a proiectului</a:t>
            </a:r>
            <a:endParaRPr lang="ro-RO" dirty="0" smtClean="0"/>
          </a:p>
          <a:p>
            <a:r>
              <a:rPr lang="ro-RO" dirty="0" smtClean="0"/>
              <a:t>Plan de Management al Riscurilor</a:t>
            </a:r>
            <a:endParaRPr lang="ro-RO" dirty="0" smtClean="0"/>
          </a:p>
          <a:p>
            <a:r>
              <a:rPr lang="ro-RO" dirty="0" smtClean="0"/>
              <a:t>Plan de Evaluare și Calitate</a:t>
            </a:r>
            <a:endParaRPr lang="ro-RO" dirty="0" smtClean="0"/>
          </a:p>
          <a:p>
            <a:r>
              <a:rPr lang="ro-RO" dirty="0" smtClean="0"/>
              <a:t>Plan de Diseminare</a:t>
            </a:r>
            <a:endParaRPr lang="ro-RO" dirty="0" smtClean="0"/>
          </a:p>
          <a:p>
            <a:r>
              <a:rPr lang="ro-RO" dirty="0" smtClean="0"/>
              <a:t>Crearea unui folder comun de stocare a documentelor: GoogleDrive</a:t>
            </a:r>
            <a:endParaRPr lang="ro-RO" dirty="0" smtClean="0"/>
          </a:p>
          <a:p>
            <a:r>
              <a:rPr lang="ro-RO" dirty="0" smtClean="0"/>
              <a:t>Rețele media</a:t>
            </a:r>
            <a:r>
              <a:rPr lang="ro-RO" dirty="0" smtClean="0"/>
              <a:t>: Facebook, Instagram, Messenger, e-mail, Zoom</a:t>
            </a:r>
          </a:p>
          <a:p>
            <a:r>
              <a:rPr lang="ro-RO" dirty="0" smtClean="0"/>
              <a:t>Mobilități (</a:t>
            </a:r>
            <a:r>
              <a:rPr lang="ro-RO" dirty="0"/>
              <a:t>TPM or LTT</a:t>
            </a:r>
            <a:r>
              <a:rPr lang="ro-RO" dirty="0" smtClean="0"/>
              <a:t>) și întâlniri online</a:t>
            </a:r>
            <a:endParaRPr lang="ro-RO" dirty="0" smtClean="0"/>
          </a:p>
          <a:p>
            <a:r>
              <a:rPr lang="ro-RO" dirty="0" smtClean="0"/>
              <a:t>Raportări (intermediare, finală)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5456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2138"/>
            <a:ext cx="10515600" cy="1228298"/>
          </a:xfrm>
        </p:spPr>
        <p:txBody>
          <a:bodyPr/>
          <a:lstStyle/>
          <a:p>
            <a:r>
              <a:rPr lang="ro-RO" b="1" dirty="0"/>
              <a:t>WP 2 - GIFs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71" y="1610436"/>
            <a:ext cx="10515600" cy="5459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1: Sub </a:t>
            </a:r>
            <a:r>
              <a:rPr lang="en-US" dirty="0" err="1"/>
              <a:t>conducerea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Nachalno</a:t>
            </a:r>
            <a:r>
              <a:rPr lang="en-US" dirty="0"/>
              <a:t> </a:t>
            </a:r>
            <a:r>
              <a:rPr lang="en-US" dirty="0" err="1"/>
              <a:t>Tsani</a:t>
            </a:r>
            <a:r>
              <a:rPr lang="en-US" dirty="0"/>
              <a:t> </a:t>
            </a:r>
            <a:r>
              <a:rPr lang="en-US" dirty="0" err="1"/>
              <a:t>Ginchen</a:t>
            </a:r>
            <a:r>
              <a:rPr lang="en-US" dirty="0"/>
              <a:t>, </a:t>
            </a: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executa</a:t>
            </a:r>
            <a:r>
              <a:rPr lang="en-US" dirty="0"/>
              <a:t> o </a:t>
            </a:r>
            <a:r>
              <a:rPr lang="en-US" dirty="0" err="1"/>
              <a:t>fază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 (desk research)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național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european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2: Sub </a:t>
            </a:r>
            <a:r>
              <a:rPr lang="en-US" dirty="0" err="1"/>
              <a:t>conducerea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Nachalno</a:t>
            </a:r>
            <a:r>
              <a:rPr lang="en-US" dirty="0"/>
              <a:t> </a:t>
            </a:r>
            <a:r>
              <a:rPr lang="en-US" dirty="0" err="1"/>
              <a:t>Tsani</a:t>
            </a:r>
            <a:r>
              <a:rPr lang="en-US" dirty="0"/>
              <a:t> </a:t>
            </a:r>
            <a:r>
              <a:rPr lang="en-US" dirty="0" err="1"/>
              <a:t>Ginchen</a:t>
            </a:r>
            <a:r>
              <a:rPr lang="en-US" dirty="0"/>
              <a:t>, </a:t>
            </a: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contribui</a:t>
            </a:r>
            <a:r>
              <a:rPr lang="en-US" dirty="0"/>
              <a:t> la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Ghidului</a:t>
            </a:r>
            <a:r>
              <a:rPr lang="en-US" dirty="0"/>
              <a:t>.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împărțirea</a:t>
            </a:r>
            <a:r>
              <a:rPr lang="en-US" dirty="0"/>
              <a:t> </a:t>
            </a:r>
            <a:r>
              <a:rPr lang="en-US" dirty="0" err="1"/>
              <a:t>muncii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parteneri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discutate</a:t>
            </a:r>
            <a:r>
              <a:rPr lang="en-US" dirty="0"/>
              <a:t> </a:t>
            </a:r>
            <a:r>
              <a:rPr lang="en-US" dirty="0" err="1"/>
              <a:t>colectiv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decizia</a:t>
            </a:r>
            <a:r>
              <a:rPr lang="en-US" dirty="0"/>
              <a:t> </a:t>
            </a:r>
            <a:r>
              <a:rPr lang="en-US" dirty="0" err="1"/>
              <a:t>finală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luată</a:t>
            </a:r>
            <a:r>
              <a:rPr lang="en-US" dirty="0"/>
              <a:t> de </a:t>
            </a:r>
            <a:r>
              <a:rPr lang="en-US" dirty="0" err="1"/>
              <a:t>responsabilul</a:t>
            </a:r>
            <a:r>
              <a:rPr lang="en-US" dirty="0"/>
              <a:t> </a:t>
            </a:r>
            <a:r>
              <a:rPr lang="en-US" dirty="0" err="1"/>
              <a:t>sarcinii</a:t>
            </a:r>
            <a:r>
              <a:rPr lang="en-US" dirty="0"/>
              <a:t>.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selecta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vot</a:t>
            </a:r>
            <a:r>
              <a:rPr lang="en-US" dirty="0"/>
              <a:t> un set de </a:t>
            </a:r>
            <a:r>
              <a:rPr lang="en-US" dirty="0" err="1"/>
              <a:t>practici</a:t>
            </a:r>
            <a:r>
              <a:rPr lang="en-US" dirty="0"/>
              <a:t> </a:t>
            </a:r>
            <a:r>
              <a:rPr lang="en-US" dirty="0" err="1"/>
              <a:t>găsite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elabora</a:t>
            </a:r>
            <a:r>
              <a:rPr lang="en-US" dirty="0"/>
              <a:t> un </a:t>
            </a:r>
            <a:r>
              <a:rPr lang="en-US" dirty="0" err="1"/>
              <a:t>ghid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 smtClean="0"/>
              <a:t>implementare</a:t>
            </a:r>
            <a:r>
              <a:rPr lang="ro-RO" dirty="0" smtClean="0"/>
              <a:t> al acestora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școli</a:t>
            </a:r>
            <a:r>
              <a:rPr lang="en-US" dirty="0" smtClean="0"/>
              <a:t>.</a:t>
            </a:r>
            <a:endParaRPr lang="ro-RO" dirty="0" smtClean="0"/>
          </a:p>
          <a:p>
            <a:pPr marL="0" indent="0">
              <a:buNone/>
            </a:pPr>
            <a:r>
              <a:rPr lang="en-US" dirty="0"/>
              <a:t>3: </a:t>
            </a: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responsabili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trimită</a:t>
            </a:r>
            <a:r>
              <a:rPr lang="en-US" dirty="0"/>
              <a:t> prima </a:t>
            </a:r>
            <a:r>
              <a:rPr lang="en-US" dirty="0" err="1"/>
              <a:t>schiță</a:t>
            </a:r>
            <a:r>
              <a:rPr lang="en-US" dirty="0"/>
              <a:t> a </a:t>
            </a:r>
            <a:r>
              <a:rPr lang="en-US" dirty="0" err="1"/>
              <a:t>Ghidului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expert </a:t>
            </a:r>
            <a:r>
              <a:rPr lang="en-US" dirty="0" err="1"/>
              <a:t>național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practicilor</a:t>
            </a:r>
            <a:r>
              <a:rPr lang="en-US" dirty="0"/>
              <a:t> de </a:t>
            </a:r>
            <a:r>
              <a:rPr lang="en-US" dirty="0" err="1"/>
              <a:t>construcție</a:t>
            </a:r>
            <a:r>
              <a:rPr lang="en-US" dirty="0"/>
              <a:t> </a:t>
            </a:r>
            <a:r>
              <a:rPr lang="en-US" dirty="0" err="1"/>
              <a:t>ecologică</a:t>
            </a:r>
            <a:r>
              <a:rPr lang="en-US" dirty="0"/>
              <a:t>. O </a:t>
            </a:r>
            <a:r>
              <a:rPr lang="en-US" dirty="0" err="1"/>
              <a:t>grilă</a:t>
            </a:r>
            <a:r>
              <a:rPr lang="en-US" dirty="0"/>
              <a:t> de </a:t>
            </a:r>
            <a:r>
              <a:rPr lang="en-US" dirty="0" err="1"/>
              <a:t>evaluare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furnizată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experți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 </a:t>
            </a:r>
            <a:r>
              <a:rPr lang="en-US" dirty="0" err="1"/>
              <a:t>aceștia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ofere</a:t>
            </a:r>
            <a:r>
              <a:rPr lang="en-US" dirty="0"/>
              <a:t> feedback </a:t>
            </a:r>
            <a:r>
              <a:rPr lang="en-US" dirty="0" err="1"/>
              <a:t>adecvat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materialului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4: </a:t>
            </a:r>
            <a:r>
              <a:rPr lang="en-US" dirty="0" err="1"/>
              <a:t>Practicile</a:t>
            </a:r>
            <a:r>
              <a:rPr lang="en-US" dirty="0"/>
              <a:t> </a:t>
            </a:r>
            <a:r>
              <a:rPr lang="en-US" dirty="0" err="1"/>
              <a:t>selectate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implementate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școlii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asociați</a:t>
            </a:r>
            <a:r>
              <a:rPr lang="en-US" dirty="0"/>
              <a:t> </a:t>
            </a:r>
            <a:r>
              <a:rPr lang="en-US" dirty="0" err="1"/>
              <a:t>urmând</a:t>
            </a:r>
            <a:r>
              <a:rPr lang="en-US" dirty="0"/>
              <a:t> </a:t>
            </a:r>
            <a:r>
              <a:rPr lang="en-US" dirty="0" err="1"/>
              <a:t>liniile</a:t>
            </a:r>
            <a:r>
              <a:rPr lang="en-US" dirty="0"/>
              <a:t> </a:t>
            </a:r>
            <a:r>
              <a:rPr lang="en-US" dirty="0" err="1"/>
              <a:t>directoare</a:t>
            </a:r>
            <a:r>
              <a:rPr lang="en-US" dirty="0"/>
              <a:t> elaborate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anterioară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locale.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0872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ro-RO" b="1" dirty="0" smtClean="0"/>
              <a:t>WP 3 - </a:t>
            </a:r>
            <a:r>
              <a:rPr lang="en-US" b="1" dirty="0" smtClean="0"/>
              <a:t>GIFs </a:t>
            </a:r>
            <a:r>
              <a:rPr lang="en-US" b="1" dirty="0"/>
              <a:t>Toolkit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 smtClean="0"/>
              <a:t>1: </a:t>
            </a:r>
            <a:r>
              <a:rPr lang="en-US" dirty="0" smtClean="0"/>
              <a:t>Sub </a:t>
            </a:r>
            <a:r>
              <a:rPr lang="en-US" dirty="0" err="1"/>
              <a:t>conducerea</a:t>
            </a:r>
            <a:r>
              <a:rPr lang="en-US" dirty="0"/>
              <a:t> MVNGO, </a:t>
            </a: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crea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 </a:t>
            </a:r>
            <a:r>
              <a:rPr lang="en-US" dirty="0" err="1"/>
              <a:t>conținutul</a:t>
            </a:r>
            <a:r>
              <a:rPr lang="en-US" dirty="0"/>
              <a:t> </a:t>
            </a:r>
            <a:r>
              <a:rPr lang="en-US" dirty="0" err="1"/>
              <a:t>setului</a:t>
            </a:r>
            <a:r>
              <a:rPr lang="en-US" dirty="0"/>
              <a:t> de </a:t>
            </a:r>
            <a:r>
              <a:rPr lang="en-US" dirty="0" err="1"/>
              <a:t>instrumente</a:t>
            </a:r>
            <a:r>
              <a:rPr lang="en-US" dirty="0"/>
              <a:t>.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sesiunii</a:t>
            </a:r>
            <a:r>
              <a:rPr lang="en-US" dirty="0"/>
              <a:t> de co-</a:t>
            </a:r>
            <a:r>
              <a:rPr lang="en-US" dirty="0" err="1"/>
              <a:t>creare</a:t>
            </a:r>
            <a:r>
              <a:rPr lang="en-US" dirty="0"/>
              <a:t>, </a:t>
            </a:r>
            <a:r>
              <a:rPr lang="en-US" dirty="0" smtClean="0"/>
              <a:t>MV</a:t>
            </a:r>
            <a:r>
              <a:rPr lang="ro-RO" dirty="0" smtClean="0"/>
              <a:t>NGO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finaliza</a:t>
            </a:r>
            <a:r>
              <a:rPr lang="en-US" dirty="0"/>
              <a:t> </a:t>
            </a:r>
            <a:r>
              <a:rPr lang="en-US" dirty="0" err="1"/>
              <a:t>Setul</a:t>
            </a:r>
            <a:r>
              <a:rPr lang="en-US" dirty="0"/>
              <a:t> de </a:t>
            </a:r>
            <a:r>
              <a:rPr lang="en-US" dirty="0" err="1"/>
              <a:t>instrumente</a:t>
            </a:r>
            <a:r>
              <a:rPr lang="en-US" dirty="0"/>
              <a:t> care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testat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activității</a:t>
            </a:r>
            <a:r>
              <a:rPr lang="en-US" dirty="0"/>
              <a:t> locale.</a:t>
            </a:r>
          </a:p>
          <a:p>
            <a:pPr marL="0" indent="0">
              <a:buNone/>
            </a:pPr>
            <a:r>
              <a:rPr lang="en-US" dirty="0" smtClean="0"/>
              <a:t>JSTE</a:t>
            </a:r>
            <a:r>
              <a:rPr lang="ro-RO" dirty="0" smtClean="0"/>
              <a:t> (Joint Staff Training Event)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Italia (5 </a:t>
            </a:r>
            <a:r>
              <a:rPr lang="en-US" dirty="0" err="1"/>
              <a:t>participanți</a:t>
            </a:r>
            <a:r>
              <a:rPr lang="en-US" dirty="0"/>
              <a:t> per </a:t>
            </a:r>
            <a:r>
              <a:rPr lang="en-US" dirty="0" err="1"/>
              <a:t>partener</a:t>
            </a:r>
            <a:r>
              <a:rPr lang="en-US" dirty="0"/>
              <a:t> </a:t>
            </a:r>
            <a:r>
              <a:rPr lang="en-US" dirty="0" err="1"/>
              <a:t>aparținând</a:t>
            </a:r>
            <a:r>
              <a:rPr lang="en-US" dirty="0"/>
              <a:t> </a:t>
            </a:r>
            <a:r>
              <a:rPr lang="en-US" dirty="0" err="1"/>
              <a:t>categoriilor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/>
              <a:t>tineret</a:t>
            </a:r>
            <a:r>
              <a:rPr lang="en-US" dirty="0"/>
              <a:t>, personal </a:t>
            </a:r>
            <a:r>
              <a:rPr lang="en-US" dirty="0" err="1"/>
              <a:t>școlar</a:t>
            </a:r>
            <a:r>
              <a:rPr lang="en-US" dirty="0"/>
              <a:t>, </a:t>
            </a:r>
            <a:r>
              <a:rPr lang="en-US" dirty="0" err="1"/>
              <a:t>profesori</a:t>
            </a:r>
            <a:r>
              <a:rPr lang="en-US" dirty="0" smtClean="0"/>
              <a:t>).</a:t>
            </a:r>
            <a:endParaRPr lang="ro-RO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: </a:t>
            </a: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implementa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locale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școli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testa</a:t>
            </a:r>
            <a:r>
              <a:rPr lang="en-US" dirty="0"/>
              <a:t> </a:t>
            </a:r>
            <a:r>
              <a:rPr lang="en-US" dirty="0" err="1"/>
              <a:t>activitățile</a:t>
            </a:r>
            <a:r>
              <a:rPr lang="en-US" dirty="0"/>
              <a:t> </a:t>
            </a:r>
            <a:r>
              <a:rPr lang="en-US" dirty="0" err="1"/>
              <a:t>setului</a:t>
            </a:r>
            <a:r>
              <a:rPr lang="en-US" dirty="0"/>
              <a:t> de </a:t>
            </a:r>
            <a:r>
              <a:rPr lang="en-US" dirty="0" err="1"/>
              <a:t>instrumente</a:t>
            </a:r>
            <a:r>
              <a:rPr lang="en-US" dirty="0"/>
              <a:t>.</a:t>
            </a:r>
          </a:p>
          <a:p>
            <a:r>
              <a:rPr lang="en-US" dirty="0"/>
              <a:t>10 </a:t>
            </a:r>
            <a:r>
              <a:rPr lang="en-US" dirty="0" err="1"/>
              <a:t>participanți</a:t>
            </a:r>
            <a:r>
              <a:rPr lang="en-US" dirty="0"/>
              <a:t> per </a:t>
            </a:r>
            <a:r>
              <a:rPr lang="en-US" dirty="0" err="1"/>
              <a:t>partener</a:t>
            </a:r>
            <a:r>
              <a:rPr lang="en-US" dirty="0"/>
              <a:t> de </a:t>
            </a:r>
            <a:r>
              <a:rPr lang="en-US" dirty="0" err="1" smtClean="0"/>
              <a:t>școală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en-US" dirty="0" err="1" smtClean="0"/>
              <a:t>Vârsta</a:t>
            </a:r>
            <a:r>
              <a:rPr lang="en-US" dirty="0" smtClean="0"/>
              <a:t> </a:t>
            </a:r>
            <a:r>
              <a:rPr lang="en-US" dirty="0" err="1"/>
              <a:t>cuprinsă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9 </a:t>
            </a:r>
            <a:r>
              <a:rPr lang="en-US" dirty="0" err="1"/>
              <a:t>și</a:t>
            </a:r>
            <a:r>
              <a:rPr lang="en-US" dirty="0"/>
              <a:t> 13 </a:t>
            </a:r>
            <a:r>
              <a:rPr lang="en-US" dirty="0" err="1" smtClean="0"/>
              <a:t>ani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en-US" dirty="0" err="1" smtClean="0"/>
              <a:t>Înregistrat</a:t>
            </a:r>
            <a:r>
              <a:rPr lang="en-US" dirty="0" smtClean="0"/>
              <a:t> </a:t>
            </a:r>
            <a:r>
              <a:rPr lang="en-US" dirty="0"/>
              <a:t>ca </a:t>
            </a:r>
            <a:r>
              <a:rPr lang="en-US" dirty="0" err="1"/>
              <a:t>elev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școala</a:t>
            </a:r>
            <a:r>
              <a:rPr lang="en-US" dirty="0"/>
              <a:t> </a:t>
            </a:r>
            <a:r>
              <a:rPr lang="en-US" dirty="0" err="1"/>
              <a:t>parteneră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desfășurării</a:t>
            </a:r>
            <a:r>
              <a:rPr lang="en-US" dirty="0"/>
              <a:t> </a:t>
            </a:r>
            <a:r>
              <a:rPr lang="en-US" dirty="0" err="1"/>
              <a:t>activităților</a:t>
            </a:r>
            <a:r>
              <a:rPr lang="en-US" dirty="0"/>
              <a:t> </a:t>
            </a:r>
            <a:r>
              <a:rPr lang="en-US" dirty="0" smtClean="0"/>
              <a:t>locale;</a:t>
            </a:r>
            <a:endParaRPr lang="ro-RO" dirty="0" smtClean="0"/>
          </a:p>
          <a:p>
            <a:r>
              <a:rPr lang="en-US" dirty="0" err="1" smtClean="0"/>
              <a:t>Elevii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dizabilități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prioritate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selecție</a:t>
            </a:r>
            <a:r>
              <a:rPr lang="en-US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051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-153490"/>
            <a:ext cx="10515600" cy="1325563"/>
          </a:xfrm>
        </p:spPr>
        <p:txBody>
          <a:bodyPr/>
          <a:lstStyle/>
          <a:p>
            <a:r>
              <a:rPr lang="ro-RO" b="1" dirty="0" smtClean="0"/>
              <a:t>WP 4 - </a:t>
            </a:r>
            <a:r>
              <a:rPr lang="en-US" b="1" dirty="0"/>
              <a:t>GIFs European </a:t>
            </a:r>
            <a:r>
              <a:rPr lang="en-US" b="1" dirty="0" smtClean="0"/>
              <a:t>Green</a:t>
            </a:r>
            <a:r>
              <a:rPr lang="ro-RO" b="1" dirty="0" smtClean="0"/>
              <a:t> </a:t>
            </a:r>
            <a:r>
              <a:rPr lang="en-US" b="1" dirty="0" smtClean="0"/>
              <a:t>School </a:t>
            </a:r>
            <a:r>
              <a:rPr lang="en-US" b="1" dirty="0"/>
              <a:t>Council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991"/>
            <a:ext cx="10515600" cy="52079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Înființarea</a:t>
            </a:r>
            <a:r>
              <a:rPr lang="en-US" b="1" dirty="0"/>
              <a:t> </a:t>
            </a:r>
            <a:r>
              <a:rPr lang="ro-RO" b="1" dirty="0" smtClean="0"/>
              <a:t>Consiliului European al Școlilor Verzi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partenerii</a:t>
            </a:r>
            <a:r>
              <a:rPr lang="en-US" dirty="0"/>
              <a:t>, sub </a:t>
            </a:r>
            <a:r>
              <a:rPr lang="en-US" dirty="0" err="1"/>
              <a:t>coordonarea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Filiz</a:t>
            </a:r>
            <a:r>
              <a:rPr lang="en-US" dirty="0"/>
              <a:t> </a:t>
            </a:r>
            <a:r>
              <a:rPr lang="en-US" dirty="0" err="1"/>
              <a:t>Anadolu</a:t>
            </a:r>
            <a:r>
              <a:rPr lang="en-US" dirty="0"/>
              <a:t> </a:t>
            </a:r>
            <a:r>
              <a:rPr lang="en-US" dirty="0" err="1"/>
              <a:t>Lisesi</a:t>
            </a:r>
            <a:r>
              <a:rPr lang="en-US" dirty="0"/>
              <a:t>, </a:t>
            </a:r>
            <a:r>
              <a:rPr lang="en-US" dirty="0" err="1"/>
              <a:t>vor</a:t>
            </a:r>
            <a:r>
              <a:rPr lang="en-US" dirty="0"/>
              <a:t> produce 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implicați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2 </a:t>
            </a:r>
            <a:r>
              <a:rPr lang="en-US" dirty="0" err="1"/>
              <a:t>manageri</a:t>
            </a:r>
            <a:r>
              <a:rPr lang="en-US" dirty="0"/>
              <a:t> de </a:t>
            </a:r>
            <a:r>
              <a:rPr lang="en-US" dirty="0" err="1"/>
              <a:t>proiect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fiecărei</a:t>
            </a:r>
            <a:r>
              <a:rPr lang="en-US" dirty="0"/>
              <a:t> </a:t>
            </a:r>
            <a:r>
              <a:rPr lang="en-US" dirty="0" err="1"/>
              <a:t>organizații</a:t>
            </a:r>
            <a:r>
              <a:rPr lang="en-US" dirty="0"/>
              <a:t> </a:t>
            </a:r>
            <a:r>
              <a:rPr lang="en-US" dirty="0" err="1"/>
              <a:t>partenere</a:t>
            </a:r>
            <a:r>
              <a:rPr lang="en-US" dirty="0"/>
              <a:t>. </a:t>
            </a:r>
            <a:r>
              <a:rPr lang="en-US" dirty="0" err="1"/>
              <a:t>Consiliul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număra</a:t>
            </a:r>
            <a:r>
              <a:rPr lang="en-US" dirty="0"/>
              <a:t> 2 </a:t>
            </a:r>
            <a:r>
              <a:rPr lang="en-US" dirty="0" err="1"/>
              <a:t>reprezentanți</a:t>
            </a:r>
            <a:r>
              <a:rPr lang="en-US" dirty="0"/>
              <a:t> per </a:t>
            </a:r>
            <a:r>
              <a:rPr lang="en-US" dirty="0" err="1"/>
              <a:t>școală</a:t>
            </a:r>
            <a:r>
              <a:rPr lang="en-US" dirty="0"/>
              <a:t> </a:t>
            </a:r>
            <a:r>
              <a:rPr lang="en-US" dirty="0" err="1" smtClean="0"/>
              <a:t>membr</a:t>
            </a:r>
            <a:r>
              <a:rPr lang="ro-RO" dirty="0" smtClean="0"/>
              <a:t>ă</a:t>
            </a:r>
            <a:r>
              <a:rPr lang="en-US" dirty="0" smtClean="0"/>
              <a:t> a </a:t>
            </a:r>
            <a:r>
              <a:rPr lang="en-US" dirty="0" err="1"/>
              <a:t>Consiliului</a:t>
            </a:r>
            <a:r>
              <a:rPr lang="en-US" dirty="0"/>
              <a:t> cu </a:t>
            </a:r>
            <a:r>
              <a:rPr lang="en-US" dirty="0" err="1"/>
              <a:t>următorul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membru</a:t>
            </a:r>
            <a:r>
              <a:rPr lang="en-US" dirty="0"/>
              <a:t> al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școlii</a:t>
            </a:r>
            <a:r>
              <a:rPr lang="en-US" dirty="0"/>
              <a:t> cu </a:t>
            </a:r>
            <a:r>
              <a:rPr lang="en-US" dirty="0" err="1"/>
              <a:t>experiență</a:t>
            </a:r>
            <a:r>
              <a:rPr lang="en-US" dirty="0"/>
              <a:t> </a:t>
            </a:r>
            <a:r>
              <a:rPr lang="en-US" dirty="0" err="1"/>
              <a:t>educațională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ro-RO" dirty="0" smtClean="0"/>
              <a:t>- </a:t>
            </a:r>
            <a:r>
              <a:rPr lang="en-US" dirty="0" err="1" smtClean="0"/>
              <a:t>Experienta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educatiei</a:t>
            </a:r>
            <a:r>
              <a:rPr lang="en-US" dirty="0"/>
              <a:t> de minim 2 </a:t>
            </a:r>
            <a:r>
              <a:rPr lang="en-US" dirty="0" err="1"/>
              <a:t>ani</a:t>
            </a:r>
            <a:r>
              <a:rPr lang="en-US" dirty="0" smtClean="0"/>
              <a:t>.</a:t>
            </a:r>
            <a:endParaRPr lang="ro-RO" dirty="0" smtClean="0"/>
          </a:p>
          <a:p>
            <a:pPr>
              <a:buFontTx/>
              <a:buChar char="-"/>
            </a:pPr>
            <a:endParaRPr lang="ro-RO" b="1" dirty="0"/>
          </a:p>
          <a:p>
            <a:pPr marL="0" indent="0">
              <a:buNone/>
            </a:pPr>
            <a:r>
              <a:rPr lang="en-US" b="1" dirty="0" err="1"/>
              <a:t>Primul</a:t>
            </a:r>
            <a:r>
              <a:rPr lang="en-US" b="1" dirty="0"/>
              <a:t> Summit </a:t>
            </a:r>
            <a:r>
              <a:rPr lang="ro-RO" b="1" dirty="0" smtClean="0"/>
              <a:t>al </a:t>
            </a:r>
            <a:r>
              <a:rPr lang="it-IT" b="1" dirty="0" smtClean="0"/>
              <a:t>Consiliului </a:t>
            </a:r>
            <a:r>
              <a:rPr lang="it-IT" b="1" dirty="0"/>
              <a:t>European al Școlilor </a:t>
            </a:r>
            <a:r>
              <a:rPr lang="it-IT" b="1" dirty="0" smtClean="0"/>
              <a:t>Verzi</a:t>
            </a:r>
            <a:r>
              <a:rPr lang="ro-RO" b="1" dirty="0" smtClean="0"/>
              <a:t> </a:t>
            </a:r>
            <a:r>
              <a:rPr lang="en-US" b="1" dirty="0" smtClean="0"/>
              <a:t>- </a:t>
            </a:r>
            <a:r>
              <a:rPr lang="en-US" b="1" dirty="0" err="1"/>
              <a:t>Lituania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La Summit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lua</a:t>
            </a:r>
            <a:r>
              <a:rPr lang="en-US" dirty="0"/>
              <a:t> parte 2 </a:t>
            </a:r>
            <a:r>
              <a:rPr lang="en-US" dirty="0" err="1"/>
              <a:t>reprezentanți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școală</a:t>
            </a:r>
            <a:r>
              <a:rPr lang="en-US" dirty="0"/>
              <a:t> </a:t>
            </a:r>
            <a:r>
              <a:rPr lang="en-US" dirty="0" err="1" smtClean="0"/>
              <a:t>membr</a:t>
            </a:r>
            <a:r>
              <a:rPr lang="ro-RO" dirty="0" smtClean="0"/>
              <a:t>ă</a:t>
            </a:r>
            <a:r>
              <a:rPr lang="en-US" dirty="0" smtClean="0"/>
              <a:t> a </a:t>
            </a:r>
            <a:r>
              <a:rPr lang="en-US" dirty="0" err="1"/>
              <a:t>Consiliului</a:t>
            </a:r>
            <a:r>
              <a:rPr lang="en-US" dirty="0"/>
              <a:t>.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următorul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membru</a:t>
            </a:r>
            <a:r>
              <a:rPr lang="en-US" dirty="0"/>
              <a:t> al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școlii</a:t>
            </a:r>
            <a:r>
              <a:rPr lang="en-US" dirty="0"/>
              <a:t> cu </a:t>
            </a:r>
            <a:r>
              <a:rPr lang="en-US" dirty="0" err="1"/>
              <a:t>experiență</a:t>
            </a:r>
            <a:r>
              <a:rPr lang="en-US" dirty="0"/>
              <a:t> </a:t>
            </a:r>
            <a:r>
              <a:rPr lang="en-US" dirty="0" err="1"/>
              <a:t>educațională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Experienta</a:t>
            </a:r>
            <a:r>
              <a:rPr lang="en-US" dirty="0"/>
              <a:t> in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educatiei</a:t>
            </a:r>
            <a:r>
              <a:rPr lang="en-US" dirty="0"/>
              <a:t> de minim 2 </a:t>
            </a:r>
            <a:r>
              <a:rPr lang="en-US" dirty="0" err="1"/>
              <a:t>ani</a:t>
            </a:r>
            <a:r>
              <a:rPr lang="en-US" dirty="0"/>
              <a:t>.</a:t>
            </a:r>
            <a:endParaRPr lang="ro-RO" dirty="0" smtClean="0"/>
          </a:p>
          <a:p>
            <a:pPr marL="0" indent="0">
              <a:buNone/>
            </a:pPr>
            <a:endParaRPr lang="ro-RO" b="1" dirty="0" smtClean="0"/>
          </a:p>
          <a:p>
            <a:pPr marL="0" indent="0">
              <a:buNone/>
            </a:pPr>
            <a:r>
              <a:rPr lang="en-US" b="1" dirty="0" err="1"/>
              <a:t>Campanie</a:t>
            </a:r>
            <a:r>
              <a:rPr lang="en-US" b="1" dirty="0"/>
              <a:t> </a:t>
            </a:r>
            <a:r>
              <a:rPr lang="en-US" b="1" dirty="0" err="1"/>
              <a:t>socială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Participanti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membrii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școlilor</a:t>
            </a:r>
            <a:r>
              <a:rPr lang="en-US" dirty="0"/>
              <a:t>, </a:t>
            </a:r>
            <a:r>
              <a:rPr lang="en-US" dirty="0" err="1"/>
              <a:t>profesorii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studenții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implicați</a:t>
            </a:r>
            <a:r>
              <a:rPr lang="en-US" dirty="0"/>
              <a:t> </a:t>
            </a:r>
            <a:r>
              <a:rPr lang="en-US" dirty="0" err="1"/>
              <a:t>activ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campania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215929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1363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Green management In schools For Sustainability</vt:lpstr>
      <vt:lpstr>PowerPoint Presentation</vt:lpstr>
      <vt:lpstr>Priorități și Teme</vt:lpstr>
      <vt:lpstr>Obiective</vt:lpstr>
      <vt:lpstr>PowerPoint Presentation</vt:lpstr>
      <vt:lpstr>WP 1 - Management</vt:lpstr>
      <vt:lpstr>WP 2 - GIFs Guide</vt:lpstr>
      <vt:lpstr>WP 3 - GIFs Toolkit</vt:lpstr>
      <vt:lpstr>WP 4 - GIFs European Green School Council</vt:lpstr>
      <vt:lpstr>WP 5 - Diseminarea</vt:lpstr>
      <vt:lpstr>WP 5 - Diseminarea</vt:lpstr>
      <vt:lpstr>Disclaimer: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management In schools For Sustainability</dc:title>
  <dc:creator>Miki</dc:creator>
  <cp:lastModifiedBy>Miki</cp:lastModifiedBy>
  <cp:revision>26</cp:revision>
  <dcterms:created xsi:type="dcterms:W3CDTF">2022-11-23T12:28:27Z</dcterms:created>
  <dcterms:modified xsi:type="dcterms:W3CDTF">2022-12-03T09:11:58Z</dcterms:modified>
</cp:coreProperties>
</file>